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7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ACA64B-C9D0-491C-BF52-8D088F402803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0A5F5B4-DE1D-4C69-93CD-DCB1654AC6DC}">
      <dgm:prSet phldrT="[文本]"/>
      <dgm:spPr/>
      <dgm:t>
        <a:bodyPr/>
        <a:lstStyle/>
        <a:p>
          <a:r>
            <a:rPr lang="zh-CN" altLang="en-US" dirty="0" smtClean="0"/>
            <a:t>准备考生信息表和电子照片</a:t>
          </a:r>
          <a:endParaRPr lang="zh-CN" altLang="en-US" dirty="0"/>
        </a:p>
      </dgm:t>
    </dgm:pt>
    <dgm:pt modelId="{C3B85BDD-C237-4948-AB76-19C983FC78E4}" type="parTrans" cxnId="{BCB759AC-897F-4A46-9D82-156D737A117A}">
      <dgm:prSet/>
      <dgm:spPr/>
      <dgm:t>
        <a:bodyPr/>
        <a:lstStyle/>
        <a:p>
          <a:endParaRPr lang="zh-CN" altLang="en-US"/>
        </a:p>
      </dgm:t>
    </dgm:pt>
    <dgm:pt modelId="{3A8FC80E-295D-4BA9-B054-215F74917588}" type="sibTrans" cxnId="{BCB759AC-897F-4A46-9D82-156D737A117A}">
      <dgm:prSet/>
      <dgm:spPr/>
      <dgm:t>
        <a:bodyPr/>
        <a:lstStyle/>
        <a:p>
          <a:endParaRPr lang="zh-CN" altLang="en-US"/>
        </a:p>
      </dgm:t>
    </dgm:pt>
    <dgm:pt modelId="{74A13E35-B327-4889-9B2A-6B730C9177AD}">
      <dgm:prSet phldrT="[文本]"/>
      <dgm:spPr/>
      <dgm:t>
        <a:bodyPr/>
        <a:lstStyle/>
        <a:p>
          <a:r>
            <a:rPr lang="zh-CN" altLang="en-US" dirty="0" smtClean="0"/>
            <a:t>登录国开学位考试报名系统</a:t>
          </a:r>
          <a:endParaRPr lang="zh-CN" altLang="en-US" dirty="0"/>
        </a:p>
      </dgm:t>
    </dgm:pt>
    <dgm:pt modelId="{03D04C1C-D213-4F6D-848F-5AB7068555D0}" type="parTrans" cxnId="{C02FC9CA-709B-4A2E-BB42-BF3EE3C89687}">
      <dgm:prSet/>
      <dgm:spPr/>
      <dgm:t>
        <a:bodyPr/>
        <a:lstStyle/>
        <a:p>
          <a:endParaRPr lang="zh-CN" altLang="en-US"/>
        </a:p>
      </dgm:t>
    </dgm:pt>
    <dgm:pt modelId="{28D7AC4B-EE5F-4095-9B79-A9B066A6E03A}" type="sibTrans" cxnId="{C02FC9CA-709B-4A2E-BB42-BF3EE3C89687}">
      <dgm:prSet/>
      <dgm:spPr/>
      <dgm:t>
        <a:bodyPr/>
        <a:lstStyle/>
        <a:p>
          <a:endParaRPr lang="zh-CN" altLang="en-US"/>
        </a:p>
      </dgm:t>
    </dgm:pt>
    <dgm:pt modelId="{73C70118-8827-475C-9FEB-015E09828861}">
      <dgm:prSet phldrT="[文本]"/>
      <dgm:spPr/>
      <dgm:t>
        <a:bodyPr/>
        <a:lstStyle/>
        <a:p>
          <a:r>
            <a:rPr lang="zh-CN" altLang="en-US" dirty="0" smtClean="0"/>
            <a:t>批量导入考生信息</a:t>
          </a:r>
          <a:endParaRPr lang="zh-CN" altLang="en-US" dirty="0"/>
        </a:p>
      </dgm:t>
    </dgm:pt>
    <dgm:pt modelId="{E31054DC-B910-49B5-ABDE-A92C32033E1C}" type="parTrans" cxnId="{80549E1A-CB01-4EDC-94F4-DF909D35332D}">
      <dgm:prSet/>
      <dgm:spPr/>
      <dgm:t>
        <a:bodyPr/>
        <a:lstStyle/>
        <a:p>
          <a:endParaRPr lang="zh-CN" altLang="en-US"/>
        </a:p>
      </dgm:t>
    </dgm:pt>
    <dgm:pt modelId="{657F586F-1DE8-4125-BF00-02E3C66E386E}" type="sibTrans" cxnId="{80549E1A-CB01-4EDC-94F4-DF909D35332D}">
      <dgm:prSet/>
      <dgm:spPr/>
      <dgm:t>
        <a:bodyPr/>
        <a:lstStyle/>
        <a:p>
          <a:endParaRPr lang="zh-CN" altLang="en-US"/>
        </a:p>
      </dgm:t>
    </dgm:pt>
    <dgm:pt modelId="{B897CA01-10C6-481F-8CBA-B0637328DE27}">
      <dgm:prSet phldrT="[文本]"/>
      <dgm:spPr/>
      <dgm:t>
        <a:bodyPr/>
        <a:lstStyle/>
        <a:p>
          <a:r>
            <a:rPr lang="zh-CN" altLang="en-US" dirty="0" smtClean="0"/>
            <a:t>上传考生电子照片</a:t>
          </a:r>
          <a:endParaRPr lang="zh-CN" altLang="en-US" dirty="0"/>
        </a:p>
      </dgm:t>
    </dgm:pt>
    <dgm:pt modelId="{779BC424-8419-4131-B3B5-B40E1750D5BE}" type="parTrans" cxnId="{C9DB3F2C-0BC7-43E6-A37E-CB0EEE2C0CA8}">
      <dgm:prSet/>
      <dgm:spPr/>
      <dgm:t>
        <a:bodyPr/>
        <a:lstStyle/>
        <a:p>
          <a:endParaRPr lang="zh-CN" altLang="en-US"/>
        </a:p>
      </dgm:t>
    </dgm:pt>
    <dgm:pt modelId="{86D18362-738D-4527-8186-B347EC5DF1F8}" type="sibTrans" cxnId="{C9DB3F2C-0BC7-43E6-A37E-CB0EEE2C0CA8}">
      <dgm:prSet/>
      <dgm:spPr/>
      <dgm:t>
        <a:bodyPr/>
        <a:lstStyle/>
        <a:p>
          <a:endParaRPr lang="zh-CN" altLang="en-US"/>
        </a:p>
      </dgm:t>
    </dgm:pt>
    <dgm:pt modelId="{6152ED1F-5669-4F1B-BAD4-34357D719704}">
      <dgm:prSet phldrT="[文本]"/>
      <dgm:spPr/>
      <dgm:t>
        <a:bodyPr/>
        <a:lstStyle/>
        <a:p>
          <a:r>
            <a:rPr lang="zh-CN" altLang="en-US" dirty="0" smtClean="0"/>
            <a:t>检查考生电子照片</a:t>
          </a:r>
          <a:endParaRPr lang="zh-CN" altLang="en-US" dirty="0"/>
        </a:p>
      </dgm:t>
    </dgm:pt>
    <dgm:pt modelId="{F1ED8D77-F119-486B-82F7-A6FDB37A1CF6}" type="parTrans" cxnId="{3F83FC80-990F-44ED-BF30-26F3AFF3D466}">
      <dgm:prSet/>
      <dgm:spPr/>
      <dgm:t>
        <a:bodyPr/>
        <a:lstStyle/>
        <a:p>
          <a:endParaRPr lang="zh-CN" altLang="en-US"/>
        </a:p>
      </dgm:t>
    </dgm:pt>
    <dgm:pt modelId="{184497BD-E12A-45F3-9D01-95CD18ECE499}" type="sibTrans" cxnId="{3F83FC80-990F-44ED-BF30-26F3AFF3D466}">
      <dgm:prSet/>
      <dgm:spPr/>
      <dgm:t>
        <a:bodyPr/>
        <a:lstStyle/>
        <a:p>
          <a:endParaRPr lang="zh-CN" altLang="en-US"/>
        </a:p>
      </dgm:t>
    </dgm:pt>
    <dgm:pt modelId="{4160CAA0-8EF5-4218-80BA-2387F054F3DC}">
      <dgm:prSet/>
      <dgm:spPr/>
      <dgm:t>
        <a:bodyPr/>
        <a:lstStyle/>
        <a:p>
          <a:r>
            <a:rPr lang="zh-CN" altLang="en-US" dirty="0" smtClean="0"/>
            <a:t>审核考生信息</a:t>
          </a:r>
          <a:endParaRPr lang="zh-CN" altLang="en-US" dirty="0"/>
        </a:p>
      </dgm:t>
    </dgm:pt>
    <dgm:pt modelId="{81C18229-D939-41EC-BE71-35E869AF1E91}" type="parTrans" cxnId="{60E019CE-B542-4930-98AE-0E2EB5043A25}">
      <dgm:prSet/>
      <dgm:spPr/>
    </dgm:pt>
    <dgm:pt modelId="{C310C6E6-A66B-4CA6-BE53-5FEED74D5138}" type="sibTrans" cxnId="{60E019CE-B542-4930-98AE-0E2EB5043A25}">
      <dgm:prSet/>
      <dgm:spPr/>
    </dgm:pt>
    <dgm:pt modelId="{FD8ECC72-8ADF-4734-9BD5-DA0A492EE933}" type="pres">
      <dgm:prSet presAssocID="{33ACA64B-C9D0-491C-BF52-8D088F40280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E7F8CD5-7C4E-4FC8-86F9-F89E12B10E4F}" type="pres">
      <dgm:prSet presAssocID="{20A5F5B4-DE1D-4C69-93CD-DCB1654AC6D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CCB126-24E6-47A8-9880-8F5AFF567C65}" type="pres">
      <dgm:prSet presAssocID="{3A8FC80E-295D-4BA9-B054-215F74917588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1B69128D-5D12-4A00-913D-BF6C7C55F441}" type="pres">
      <dgm:prSet presAssocID="{3A8FC80E-295D-4BA9-B054-215F74917588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BCDAE8E7-8C30-43F0-BC1F-57BA2242689D}" type="pres">
      <dgm:prSet presAssocID="{74A13E35-B327-4889-9B2A-6B730C9177A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8DC8CA-E983-46C6-93CD-4F0A9C11B831}" type="pres">
      <dgm:prSet presAssocID="{28D7AC4B-EE5F-4095-9B79-A9B066A6E03A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6CDF4A5A-036F-48D2-A38E-3889CE8B05A5}" type="pres">
      <dgm:prSet presAssocID="{28D7AC4B-EE5F-4095-9B79-A9B066A6E03A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C09EE8FD-92B9-4027-9257-4F666ABD7DA5}" type="pres">
      <dgm:prSet presAssocID="{73C70118-8827-475C-9FEB-015E09828861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2F905E-0496-479B-AFED-DF2FCD2F0A4E}" type="pres">
      <dgm:prSet presAssocID="{657F586F-1DE8-4125-BF00-02E3C66E386E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960F59EE-E601-486C-9726-69C3D261E61E}" type="pres">
      <dgm:prSet presAssocID="{657F586F-1DE8-4125-BF00-02E3C66E386E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1F9E6B76-5B54-4F0F-8C43-2A103A473295}" type="pres">
      <dgm:prSet presAssocID="{B897CA01-10C6-481F-8CBA-B0637328DE2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8D00EC0-D672-4AE3-A249-DD7E147328E1}" type="pres">
      <dgm:prSet presAssocID="{86D18362-738D-4527-8186-B347EC5DF1F8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438A0A48-C20C-4186-BD45-6DF34D163DDA}" type="pres">
      <dgm:prSet presAssocID="{86D18362-738D-4527-8186-B347EC5DF1F8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D1BE17A0-5E92-4CB9-AE89-CA53CFA14327}" type="pres">
      <dgm:prSet presAssocID="{6152ED1F-5669-4F1B-BAD4-34357D71970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6961EE7-6D5E-4B08-837B-2C6D6A1ECFCD}" type="pres">
      <dgm:prSet presAssocID="{184497BD-E12A-45F3-9D01-95CD18ECE499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9103595C-A2B1-42C3-8F70-0F11C77B4F23}" type="pres">
      <dgm:prSet presAssocID="{184497BD-E12A-45F3-9D01-95CD18ECE499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EF09EA0C-5B2F-4F12-A175-42365573638A}" type="pres">
      <dgm:prSet presAssocID="{4160CAA0-8EF5-4218-80BA-2387F054F3D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0549E1A-CB01-4EDC-94F4-DF909D35332D}" srcId="{33ACA64B-C9D0-491C-BF52-8D088F402803}" destId="{73C70118-8827-475C-9FEB-015E09828861}" srcOrd="2" destOrd="0" parTransId="{E31054DC-B910-49B5-ABDE-A92C32033E1C}" sibTransId="{657F586F-1DE8-4125-BF00-02E3C66E386E}"/>
    <dgm:cxn modelId="{C9DB3F2C-0BC7-43E6-A37E-CB0EEE2C0CA8}" srcId="{33ACA64B-C9D0-491C-BF52-8D088F402803}" destId="{B897CA01-10C6-481F-8CBA-B0637328DE27}" srcOrd="3" destOrd="0" parTransId="{779BC424-8419-4131-B3B5-B40E1750D5BE}" sibTransId="{86D18362-738D-4527-8186-B347EC5DF1F8}"/>
    <dgm:cxn modelId="{2BFF8BB6-5673-479C-AA30-48DD824B88C6}" type="presOf" srcId="{4160CAA0-8EF5-4218-80BA-2387F054F3DC}" destId="{EF09EA0C-5B2F-4F12-A175-42365573638A}" srcOrd="0" destOrd="0" presId="urn:microsoft.com/office/officeart/2005/8/layout/process5"/>
    <dgm:cxn modelId="{AB3BA08C-A6F6-4AE6-BB3D-8969A53E7C4C}" type="presOf" srcId="{184497BD-E12A-45F3-9D01-95CD18ECE499}" destId="{9103595C-A2B1-42C3-8F70-0F11C77B4F23}" srcOrd="1" destOrd="0" presId="urn:microsoft.com/office/officeart/2005/8/layout/process5"/>
    <dgm:cxn modelId="{A8F16318-F836-4ABA-BF06-1FEF92F5A6B6}" type="presOf" srcId="{73C70118-8827-475C-9FEB-015E09828861}" destId="{C09EE8FD-92B9-4027-9257-4F666ABD7DA5}" srcOrd="0" destOrd="0" presId="urn:microsoft.com/office/officeart/2005/8/layout/process5"/>
    <dgm:cxn modelId="{C98D76A4-2A77-449F-849C-4AE2167DFFE1}" type="presOf" srcId="{3A8FC80E-295D-4BA9-B054-215F74917588}" destId="{B2CCB126-24E6-47A8-9880-8F5AFF567C65}" srcOrd="0" destOrd="0" presId="urn:microsoft.com/office/officeart/2005/8/layout/process5"/>
    <dgm:cxn modelId="{B62A600B-1EBC-4859-9AC6-475015ED6E65}" type="presOf" srcId="{657F586F-1DE8-4125-BF00-02E3C66E386E}" destId="{E52F905E-0496-479B-AFED-DF2FCD2F0A4E}" srcOrd="0" destOrd="0" presId="urn:microsoft.com/office/officeart/2005/8/layout/process5"/>
    <dgm:cxn modelId="{E383B9A2-6799-462F-BD65-F85F3F9E4F7B}" type="presOf" srcId="{20A5F5B4-DE1D-4C69-93CD-DCB1654AC6DC}" destId="{1E7F8CD5-7C4E-4FC8-86F9-F89E12B10E4F}" srcOrd="0" destOrd="0" presId="urn:microsoft.com/office/officeart/2005/8/layout/process5"/>
    <dgm:cxn modelId="{2AB41C79-C34F-499B-813A-27BF0CF33687}" type="presOf" srcId="{33ACA64B-C9D0-491C-BF52-8D088F402803}" destId="{FD8ECC72-8ADF-4734-9BD5-DA0A492EE933}" srcOrd="0" destOrd="0" presId="urn:microsoft.com/office/officeart/2005/8/layout/process5"/>
    <dgm:cxn modelId="{65E1A521-4F68-4B48-BAE0-B8C9EFF7E7C7}" type="presOf" srcId="{6152ED1F-5669-4F1B-BAD4-34357D719704}" destId="{D1BE17A0-5E92-4CB9-AE89-CA53CFA14327}" srcOrd="0" destOrd="0" presId="urn:microsoft.com/office/officeart/2005/8/layout/process5"/>
    <dgm:cxn modelId="{7CC765C8-EFAF-4D6C-BB36-C07D1FE33646}" type="presOf" srcId="{657F586F-1DE8-4125-BF00-02E3C66E386E}" destId="{960F59EE-E601-486C-9726-69C3D261E61E}" srcOrd="1" destOrd="0" presId="urn:microsoft.com/office/officeart/2005/8/layout/process5"/>
    <dgm:cxn modelId="{8D6C9591-E702-43D4-AD49-98E73C29362F}" type="presOf" srcId="{74A13E35-B327-4889-9B2A-6B730C9177AD}" destId="{BCDAE8E7-8C30-43F0-BC1F-57BA2242689D}" srcOrd="0" destOrd="0" presId="urn:microsoft.com/office/officeart/2005/8/layout/process5"/>
    <dgm:cxn modelId="{C02FC9CA-709B-4A2E-BB42-BF3EE3C89687}" srcId="{33ACA64B-C9D0-491C-BF52-8D088F402803}" destId="{74A13E35-B327-4889-9B2A-6B730C9177AD}" srcOrd="1" destOrd="0" parTransId="{03D04C1C-D213-4F6D-848F-5AB7068555D0}" sibTransId="{28D7AC4B-EE5F-4095-9B79-A9B066A6E03A}"/>
    <dgm:cxn modelId="{5A6BE0C5-2562-43A3-B328-CC1FD486357D}" type="presOf" srcId="{86D18362-738D-4527-8186-B347EC5DF1F8}" destId="{38D00EC0-D672-4AE3-A249-DD7E147328E1}" srcOrd="0" destOrd="0" presId="urn:microsoft.com/office/officeart/2005/8/layout/process5"/>
    <dgm:cxn modelId="{2DCB07AC-BD5F-4AC2-BBED-EB8EA04715E7}" type="presOf" srcId="{28D7AC4B-EE5F-4095-9B79-A9B066A6E03A}" destId="{6CDF4A5A-036F-48D2-A38E-3889CE8B05A5}" srcOrd="1" destOrd="0" presId="urn:microsoft.com/office/officeart/2005/8/layout/process5"/>
    <dgm:cxn modelId="{85455CF4-193F-478A-92EC-F6F4ECE1B94F}" type="presOf" srcId="{B897CA01-10C6-481F-8CBA-B0637328DE27}" destId="{1F9E6B76-5B54-4F0F-8C43-2A103A473295}" srcOrd="0" destOrd="0" presId="urn:microsoft.com/office/officeart/2005/8/layout/process5"/>
    <dgm:cxn modelId="{A6B0D6DC-ECB6-4C49-BBF2-B787431A133E}" type="presOf" srcId="{28D7AC4B-EE5F-4095-9B79-A9B066A6E03A}" destId="{D98DC8CA-E983-46C6-93CD-4F0A9C11B831}" srcOrd="0" destOrd="0" presId="urn:microsoft.com/office/officeart/2005/8/layout/process5"/>
    <dgm:cxn modelId="{BCB759AC-897F-4A46-9D82-156D737A117A}" srcId="{33ACA64B-C9D0-491C-BF52-8D088F402803}" destId="{20A5F5B4-DE1D-4C69-93CD-DCB1654AC6DC}" srcOrd="0" destOrd="0" parTransId="{C3B85BDD-C237-4948-AB76-19C983FC78E4}" sibTransId="{3A8FC80E-295D-4BA9-B054-215F74917588}"/>
    <dgm:cxn modelId="{3F83FC80-990F-44ED-BF30-26F3AFF3D466}" srcId="{33ACA64B-C9D0-491C-BF52-8D088F402803}" destId="{6152ED1F-5669-4F1B-BAD4-34357D719704}" srcOrd="4" destOrd="0" parTransId="{F1ED8D77-F119-486B-82F7-A6FDB37A1CF6}" sibTransId="{184497BD-E12A-45F3-9D01-95CD18ECE499}"/>
    <dgm:cxn modelId="{80EC4E07-146B-490C-A22F-768C0071FBB0}" type="presOf" srcId="{3A8FC80E-295D-4BA9-B054-215F74917588}" destId="{1B69128D-5D12-4A00-913D-BF6C7C55F441}" srcOrd="1" destOrd="0" presId="urn:microsoft.com/office/officeart/2005/8/layout/process5"/>
    <dgm:cxn modelId="{698E5D71-F3C2-498E-ACC8-583B4210EDEE}" type="presOf" srcId="{86D18362-738D-4527-8186-B347EC5DF1F8}" destId="{438A0A48-C20C-4186-BD45-6DF34D163DDA}" srcOrd="1" destOrd="0" presId="urn:microsoft.com/office/officeart/2005/8/layout/process5"/>
    <dgm:cxn modelId="{C818B64E-7A91-4628-AC01-613F468835E3}" type="presOf" srcId="{184497BD-E12A-45F3-9D01-95CD18ECE499}" destId="{86961EE7-6D5E-4B08-837B-2C6D6A1ECFCD}" srcOrd="0" destOrd="0" presId="urn:microsoft.com/office/officeart/2005/8/layout/process5"/>
    <dgm:cxn modelId="{60E019CE-B542-4930-98AE-0E2EB5043A25}" srcId="{33ACA64B-C9D0-491C-BF52-8D088F402803}" destId="{4160CAA0-8EF5-4218-80BA-2387F054F3DC}" srcOrd="5" destOrd="0" parTransId="{81C18229-D939-41EC-BE71-35E869AF1E91}" sibTransId="{C310C6E6-A66B-4CA6-BE53-5FEED74D5138}"/>
    <dgm:cxn modelId="{1AD31ACF-57EA-42CF-9713-E976AE3E59DB}" type="presParOf" srcId="{FD8ECC72-8ADF-4734-9BD5-DA0A492EE933}" destId="{1E7F8CD5-7C4E-4FC8-86F9-F89E12B10E4F}" srcOrd="0" destOrd="0" presId="urn:microsoft.com/office/officeart/2005/8/layout/process5"/>
    <dgm:cxn modelId="{77A1B6D1-5D67-4EAE-BC91-058616E5AB11}" type="presParOf" srcId="{FD8ECC72-8ADF-4734-9BD5-DA0A492EE933}" destId="{B2CCB126-24E6-47A8-9880-8F5AFF567C65}" srcOrd="1" destOrd="0" presId="urn:microsoft.com/office/officeart/2005/8/layout/process5"/>
    <dgm:cxn modelId="{A2251CDF-98FC-46B7-B125-C5CB65269EF4}" type="presParOf" srcId="{B2CCB126-24E6-47A8-9880-8F5AFF567C65}" destId="{1B69128D-5D12-4A00-913D-BF6C7C55F441}" srcOrd="0" destOrd="0" presId="urn:microsoft.com/office/officeart/2005/8/layout/process5"/>
    <dgm:cxn modelId="{1E060D07-6006-44DE-8927-DA5882E5B165}" type="presParOf" srcId="{FD8ECC72-8ADF-4734-9BD5-DA0A492EE933}" destId="{BCDAE8E7-8C30-43F0-BC1F-57BA2242689D}" srcOrd="2" destOrd="0" presId="urn:microsoft.com/office/officeart/2005/8/layout/process5"/>
    <dgm:cxn modelId="{0BE44C85-8E7F-4263-8C4C-D73D58955456}" type="presParOf" srcId="{FD8ECC72-8ADF-4734-9BD5-DA0A492EE933}" destId="{D98DC8CA-E983-46C6-93CD-4F0A9C11B831}" srcOrd="3" destOrd="0" presId="urn:microsoft.com/office/officeart/2005/8/layout/process5"/>
    <dgm:cxn modelId="{4C5E2B7B-8674-429E-87D2-E3B9BCF4AEA4}" type="presParOf" srcId="{D98DC8CA-E983-46C6-93CD-4F0A9C11B831}" destId="{6CDF4A5A-036F-48D2-A38E-3889CE8B05A5}" srcOrd="0" destOrd="0" presId="urn:microsoft.com/office/officeart/2005/8/layout/process5"/>
    <dgm:cxn modelId="{58880587-99F6-41E4-9972-D272E06B5B45}" type="presParOf" srcId="{FD8ECC72-8ADF-4734-9BD5-DA0A492EE933}" destId="{C09EE8FD-92B9-4027-9257-4F666ABD7DA5}" srcOrd="4" destOrd="0" presId="urn:microsoft.com/office/officeart/2005/8/layout/process5"/>
    <dgm:cxn modelId="{447F6A71-347E-40B3-B6D4-4EA5F3A413CA}" type="presParOf" srcId="{FD8ECC72-8ADF-4734-9BD5-DA0A492EE933}" destId="{E52F905E-0496-479B-AFED-DF2FCD2F0A4E}" srcOrd="5" destOrd="0" presId="urn:microsoft.com/office/officeart/2005/8/layout/process5"/>
    <dgm:cxn modelId="{F41EA841-4942-4ED9-B45B-0A33344406F3}" type="presParOf" srcId="{E52F905E-0496-479B-AFED-DF2FCD2F0A4E}" destId="{960F59EE-E601-486C-9726-69C3D261E61E}" srcOrd="0" destOrd="0" presId="urn:microsoft.com/office/officeart/2005/8/layout/process5"/>
    <dgm:cxn modelId="{8D9764C6-2362-4580-A31E-21F40BDBA91C}" type="presParOf" srcId="{FD8ECC72-8ADF-4734-9BD5-DA0A492EE933}" destId="{1F9E6B76-5B54-4F0F-8C43-2A103A473295}" srcOrd="6" destOrd="0" presId="urn:microsoft.com/office/officeart/2005/8/layout/process5"/>
    <dgm:cxn modelId="{EC42B63A-4813-48E4-B9A2-AA3C242675EE}" type="presParOf" srcId="{FD8ECC72-8ADF-4734-9BD5-DA0A492EE933}" destId="{38D00EC0-D672-4AE3-A249-DD7E147328E1}" srcOrd="7" destOrd="0" presId="urn:microsoft.com/office/officeart/2005/8/layout/process5"/>
    <dgm:cxn modelId="{045EA850-D53D-400F-8BB7-74750AF8BB58}" type="presParOf" srcId="{38D00EC0-D672-4AE3-A249-DD7E147328E1}" destId="{438A0A48-C20C-4186-BD45-6DF34D163DDA}" srcOrd="0" destOrd="0" presId="urn:microsoft.com/office/officeart/2005/8/layout/process5"/>
    <dgm:cxn modelId="{8241A41A-E763-4FC0-8818-BE88A37A0776}" type="presParOf" srcId="{FD8ECC72-8ADF-4734-9BD5-DA0A492EE933}" destId="{D1BE17A0-5E92-4CB9-AE89-CA53CFA14327}" srcOrd="8" destOrd="0" presId="urn:microsoft.com/office/officeart/2005/8/layout/process5"/>
    <dgm:cxn modelId="{E08CFE8C-6B06-44B7-A478-D371FBE47C2A}" type="presParOf" srcId="{FD8ECC72-8ADF-4734-9BD5-DA0A492EE933}" destId="{86961EE7-6D5E-4B08-837B-2C6D6A1ECFCD}" srcOrd="9" destOrd="0" presId="urn:microsoft.com/office/officeart/2005/8/layout/process5"/>
    <dgm:cxn modelId="{29766A73-70AC-4B1C-B411-473FF7BDE08B}" type="presParOf" srcId="{86961EE7-6D5E-4B08-837B-2C6D6A1ECFCD}" destId="{9103595C-A2B1-42C3-8F70-0F11C77B4F23}" srcOrd="0" destOrd="0" presId="urn:microsoft.com/office/officeart/2005/8/layout/process5"/>
    <dgm:cxn modelId="{C141F8D6-EA0F-497B-B4E9-236A95F99235}" type="presParOf" srcId="{FD8ECC72-8ADF-4734-9BD5-DA0A492EE933}" destId="{EF09EA0C-5B2F-4F12-A175-42365573638A}" srcOrd="10" destOrd="0" presId="urn:microsoft.com/office/officeart/2005/8/layout/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圆角矩形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28" name="日期占位符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" name="灯片编号占位符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圆角矩形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圆角矩形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内容占位符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矩形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圆角矩形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4" name="日期占位符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2019-09-19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adminxwyyks.ouchn.c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教务处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国家开放大学学位外语考试报名</a:t>
            </a:r>
            <a:r>
              <a:rPr altLang="zh-CN" dirty="0" smtClean="0"/>
              <a:t/>
            </a:r>
            <a:br>
              <a:rPr altLang="zh-CN" dirty="0" smtClean="0"/>
            </a:br>
            <a:r>
              <a:rPr lang="zh-CN" altLang="en-US" dirty="0" smtClean="0"/>
              <a:t>系统使用指南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三、考生照片上传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2071678"/>
            <a:ext cx="7500990" cy="25003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8662" y="5000636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点击“考生照片上传”菜单，考生照片不能超过</a:t>
            </a:r>
            <a:r>
              <a:rPr lang="en-US" dirty="0" smtClean="0"/>
              <a:t>50k</a:t>
            </a:r>
            <a:r>
              <a:rPr lang="zh-CN" altLang="en-US" dirty="0" smtClean="0"/>
              <a:t>，命名用考生学号命名，格式为</a:t>
            </a:r>
            <a:r>
              <a:rPr lang="en-US" altLang="zh-CN" dirty="0" smtClean="0"/>
              <a:t>.</a:t>
            </a:r>
            <a:r>
              <a:rPr lang="en-US" dirty="0" smtClean="0"/>
              <a:t>jpg</a:t>
            </a:r>
            <a:r>
              <a:rPr lang="zh-CN" altLang="en-US" dirty="0" smtClean="0"/>
              <a:t>。将本点所有考生照片放在同一文件夹下，将该文件夹压缩为</a:t>
            </a:r>
            <a:r>
              <a:rPr lang="en-US" altLang="zh-CN" dirty="0" smtClean="0"/>
              <a:t>.zip</a:t>
            </a:r>
            <a:r>
              <a:rPr lang="zh-CN" altLang="en-US" dirty="0" smtClean="0"/>
              <a:t>格式的文件，点击“选择文件”按钮，找到压缩照片文件，点击“上传”按钮完成照片上报。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785786" y="3429000"/>
            <a:ext cx="1500198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四、考生照片检查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5429264"/>
            <a:ext cx="7215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点击“照片文件检查”菜单，选择查询条件进行查询（未进行审核前请选择“预报名考生”，审核后选择“通过审核考生”），如果有考生没有照片则可查询出考生信息，将</a:t>
            </a:r>
            <a:r>
              <a:rPr lang="zh-CN" altLang="en-US" dirty="0" smtClean="0"/>
              <a:t>查询的考生</a:t>
            </a:r>
            <a:r>
              <a:rPr lang="zh-CN" altLang="en-US" dirty="0" smtClean="0"/>
              <a:t>照片进行补传。</a:t>
            </a:r>
          </a:p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82153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642910" y="3786190"/>
            <a:ext cx="135732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五、审核考生信息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643578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点击“考生报名信息审核”菜单，查询考生信息进行审核通过，审核通过后将不能进行考生信息修改</a:t>
            </a: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501122" cy="3281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矩形 6"/>
          <p:cNvSpPr/>
          <p:nvPr/>
        </p:nvSpPr>
        <p:spPr>
          <a:xfrm>
            <a:off x="285720" y="4357694"/>
            <a:ext cx="1143008" cy="2143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六、考生信息修改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0100" y="2143116"/>
            <a:ext cx="7215238" cy="214314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7224" y="3000372"/>
            <a:ext cx="135732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000100" y="5143512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点击“考生补报名”菜单，输入考生学号，点击查询后展示考生信息，可以选择考点和考试地点进行修改和保存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国开学位外语报考流程</a:t>
            </a:r>
            <a:endParaRPr lang="zh-CN" altLang="en-US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学位外语考试报名系统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网址：</a:t>
            </a:r>
            <a:r>
              <a:rPr lang="en-US" altLang="zh-CN" dirty="0" smtClean="0">
                <a:hlinkClick r:id="rId2"/>
              </a:rPr>
              <a:t>http://adminxwyyks.ouchn.cn/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用户名和密码：详见考务超级群群共享文件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特别说明：报名系统以教学点为使用单位，每个教学点负责本点所属学生的批量报名导入、审核！</a:t>
            </a:r>
            <a:endParaRPr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报名前数据准备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各教学点在导入报名信息前需准备以下材料：</a:t>
            </a: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            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en-US" altLang="zh-CN" dirty="0" smtClean="0"/>
              <a:t>             </a:t>
            </a:r>
            <a:r>
              <a:rPr lang="zh-CN" altLang="en-US" dirty="0" smtClean="0"/>
              <a:t>考生信息表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r>
              <a:rPr lang="zh-CN" altLang="en-US" dirty="0" smtClean="0"/>
              <a:t>             考生电子照片</a:t>
            </a:r>
            <a:endParaRPr lang="en-US" altLang="zh-CN" dirty="0" smtClean="0"/>
          </a:p>
          <a:p>
            <a:pPr>
              <a:buFont typeface="Wingdings" pitchFamily="2" charset="2"/>
              <a:buChar char="ü"/>
            </a:pPr>
            <a:endParaRPr lang="en-US" altLang="zh-CN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考生信息表</a:t>
            </a:r>
            <a:endParaRPr lang="zh-CN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77724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4143380"/>
            <a:ext cx="80724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考生信息表以“</a:t>
            </a:r>
            <a:r>
              <a:rPr lang="en-US" altLang="zh-CN" dirty="0" smtClean="0"/>
              <a:t>ksxx.xls</a:t>
            </a:r>
            <a:r>
              <a:rPr lang="zh-CN" altLang="en-US" dirty="0" smtClean="0"/>
              <a:t>”形式保存，模板可以从考务超级群群共享或报名系统内下载，其包含字段如下：</a:t>
            </a:r>
            <a:endParaRPr lang="en-US" altLang="zh-CN" dirty="0" smtClean="0"/>
          </a:p>
          <a:p>
            <a:r>
              <a:rPr lang="en-US" altLang="zh-CN" dirty="0" err="1" smtClean="0"/>
              <a:t>xh</a:t>
            </a:r>
            <a:r>
              <a:rPr lang="en-US" altLang="zh-CN" dirty="0" smtClean="0"/>
              <a:t>                </a:t>
            </a:r>
            <a:r>
              <a:rPr lang="zh-CN" altLang="en-US" dirty="0" smtClean="0"/>
              <a:t>学号（必须和教务系统内信息一致）</a:t>
            </a:r>
            <a:endParaRPr lang="en-US" altLang="zh-CN" dirty="0" smtClean="0"/>
          </a:p>
          <a:p>
            <a:r>
              <a:rPr lang="en-US" altLang="zh-CN" dirty="0" err="1" smtClean="0"/>
              <a:t>xm</a:t>
            </a:r>
            <a:r>
              <a:rPr lang="en-US" altLang="zh-CN" dirty="0" smtClean="0"/>
              <a:t>               </a:t>
            </a:r>
            <a:r>
              <a:rPr lang="zh-CN" altLang="en-US" dirty="0" smtClean="0"/>
              <a:t>姓名（必须和教务系统内信息一致）</a:t>
            </a:r>
            <a:endParaRPr lang="en-US" altLang="zh-CN" dirty="0" smtClean="0"/>
          </a:p>
          <a:p>
            <a:r>
              <a:rPr lang="en-US" altLang="zh-CN" dirty="0" err="1" smtClean="0"/>
              <a:t>kddm</a:t>
            </a:r>
            <a:r>
              <a:rPr lang="en-US" altLang="zh-CN" dirty="0" smtClean="0"/>
              <a:t>          </a:t>
            </a:r>
            <a:r>
              <a:rPr lang="zh-CN" altLang="en-US" dirty="0" smtClean="0"/>
              <a:t>考点代码（省电大考点代码 </a:t>
            </a:r>
            <a:r>
              <a:rPr lang="en-US" altLang="zh-CN" dirty="0" smtClean="0"/>
              <a:t>34001001 </a:t>
            </a:r>
            <a:r>
              <a:rPr lang="zh-CN" altLang="en-US" dirty="0" smtClean="0"/>
              <a:t>；铜陵分校考点代码 </a:t>
            </a:r>
            <a:r>
              <a:rPr lang="en-US" altLang="zh-CN" dirty="0" smtClean="0"/>
              <a:t>34001002 </a:t>
            </a:r>
            <a:r>
              <a:rPr lang="zh-CN" altLang="en-US" smtClean="0"/>
              <a:t>，省校将根据报考人数统一规划各教学点应填报的考点，请</a:t>
            </a:r>
            <a:r>
              <a:rPr lang="zh-CN" altLang="en-US" dirty="0" smtClean="0"/>
              <a:t>注意考务群内通知）</a:t>
            </a:r>
            <a:endParaRPr lang="en-US" altLang="zh-CN" dirty="0" smtClean="0"/>
          </a:p>
          <a:p>
            <a:r>
              <a:rPr lang="en-US" altLang="zh-CN" dirty="0" err="1" smtClean="0"/>
              <a:t>kddmdm</a:t>
            </a:r>
            <a:r>
              <a:rPr lang="en-US" altLang="zh-CN" dirty="0" smtClean="0"/>
              <a:t>      </a:t>
            </a:r>
            <a:r>
              <a:rPr lang="zh-CN" altLang="en-US" dirty="0" smtClean="0"/>
              <a:t>无特殊含义，字段规则为在考点代码后加</a:t>
            </a:r>
            <a:r>
              <a:rPr lang="en-US" altLang="zh-CN" dirty="0" smtClean="0"/>
              <a:t>01</a:t>
            </a:r>
            <a:r>
              <a:rPr lang="zh-CN" altLang="en-US" dirty="0" smtClean="0"/>
              <a:t>，例如考生考点代码为</a:t>
            </a:r>
            <a:r>
              <a:rPr lang="en-US" altLang="zh-CN" dirty="0" smtClean="0"/>
              <a:t>34001001</a:t>
            </a:r>
            <a:r>
              <a:rPr lang="zh-CN" altLang="en-US" dirty="0" smtClean="0"/>
              <a:t>，对应</a:t>
            </a:r>
            <a:r>
              <a:rPr lang="en-US" altLang="zh-CN" dirty="0" err="1" smtClean="0"/>
              <a:t>kddmdm</a:t>
            </a:r>
            <a:r>
              <a:rPr lang="zh-CN" altLang="en-US" dirty="0" smtClean="0"/>
              <a:t>为</a:t>
            </a:r>
            <a:r>
              <a:rPr lang="en-US" altLang="zh-CN" dirty="0" smtClean="0"/>
              <a:t>3400100101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考生电子照片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zh-CN" altLang="en-US" dirty="0" smtClean="0"/>
              <a:t>考生照片要求：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考生本人近期免冠大头照，彩色黑白均可，照片文件大小不超过</a:t>
            </a:r>
            <a:r>
              <a:rPr lang="en-US" altLang="zh-CN" dirty="0" smtClean="0"/>
              <a:t>50K </a:t>
            </a:r>
            <a:r>
              <a:rPr lang="zh-CN" altLang="en-US" dirty="0" smtClean="0"/>
              <a:t>；建立照片长宽比例</a:t>
            </a:r>
            <a:r>
              <a:rPr lang="en-US" altLang="zh-CN" dirty="0" smtClean="0"/>
              <a:t>4:3</a:t>
            </a: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照片格式：</a:t>
            </a:r>
            <a:r>
              <a:rPr lang="en-US" altLang="zh-CN" dirty="0" smtClean="0"/>
              <a:t>JPG</a:t>
            </a:r>
            <a:r>
              <a:rPr lang="zh-CN" altLang="en-US" dirty="0" smtClean="0"/>
              <a:t>，请注意：不得将其他属性的照片文件后缀强行改为</a:t>
            </a:r>
            <a:r>
              <a:rPr lang="en-US" altLang="zh-CN" dirty="0" smtClean="0"/>
              <a:t>JPG</a:t>
            </a:r>
            <a:r>
              <a:rPr lang="zh-CN" altLang="en-US" dirty="0" smtClean="0"/>
              <a:t>，请各校收集照片时初检。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3.</a:t>
            </a:r>
            <a:r>
              <a:rPr lang="zh-CN" altLang="en-US" dirty="0" smtClean="0"/>
              <a:t>照片文件名称：必须与学号完全一致。不能出现其他备注说明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4.</a:t>
            </a:r>
            <a:r>
              <a:rPr lang="zh-CN" altLang="en-US" dirty="0" smtClean="0"/>
              <a:t>请将本点所有考生电子照片放在一个文件夹下，将改文件夹压缩为*</a:t>
            </a:r>
            <a:r>
              <a:rPr lang="en-US" altLang="zh-CN" dirty="0" smtClean="0"/>
              <a:t>.zip</a:t>
            </a:r>
            <a:r>
              <a:rPr lang="zh-CN" altLang="en-US" dirty="0" smtClean="0"/>
              <a:t>文件，再上传报名系统，上传前请检查压缩文件在本地是否能正常解压缩。</a:t>
            </a:r>
          </a:p>
          <a:p>
            <a:pPr>
              <a:buNone/>
            </a:pPr>
            <a:r>
              <a:rPr lang="en-US" altLang="zh-CN" dirty="0" smtClean="0"/>
              <a:t>5.</a:t>
            </a:r>
            <a:r>
              <a:rPr lang="zh-CN" altLang="en-US" dirty="0" smtClean="0"/>
              <a:t>上报照片须按以上要求进行，否则将无法打印准考证和合格证书。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dirty="0" smtClean="0"/>
              <a:t>一、登录国开学位考试报名系统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7846898" cy="3681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85786" y="5857892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dirty="0" smtClean="0"/>
              <a:t>用户类型选择学习中心</a:t>
            </a:r>
            <a:r>
              <a:rPr lang="en-US" dirty="0" smtClean="0"/>
              <a:t>---</a:t>
            </a:r>
            <a:r>
              <a:rPr lang="zh-CN" altLang="en-US" dirty="0" smtClean="0"/>
              <a:t>选择</a:t>
            </a:r>
            <a:r>
              <a:rPr lang="zh-CN" altLang="en-US" dirty="0" smtClean="0"/>
              <a:t>对应</a:t>
            </a:r>
            <a:r>
              <a:rPr lang="zh-CN" altLang="en-US" dirty="0" smtClean="0"/>
              <a:t>的</a:t>
            </a:r>
            <a:r>
              <a:rPr lang="zh-CN" altLang="en-US" dirty="0" smtClean="0"/>
              <a:t>学校</a:t>
            </a:r>
            <a:r>
              <a:rPr lang="zh-CN" altLang="en-US" dirty="0" smtClean="0"/>
              <a:t>代码</a:t>
            </a:r>
            <a:r>
              <a:rPr lang="en-US" dirty="0" smtClean="0"/>
              <a:t>---</a:t>
            </a:r>
            <a:r>
              <a:rPr lang="zh-CN" altLang="en-US" dirty="0" smtClean="0"/>
              <a:t>输入用户名</a:t>
            </a:r>
            <a:r>
              <a:rPr lang="en-US" dirty="0" smtClean="0"/>
              <a:t>/</a:t>
            </a:r>
            <a:r>
              <a:rPr lang="zh-CN" altLang="en-US" dirty="0" smtClean="0"/>
              <a:t>密码和验证码进行登录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报名操作流程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40201"/>
            <a:ext cx="7772400" cy="3860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5929330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报名系统界面，点击展开“报名信息”菜单进行报名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报名操作流程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124340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/>
              <a:t>二、批量导入考生信息</a:t>
            </a:r>
            <a:endParaRPr lang="en-US" altLang="zh-CN" dirty="0" smtClean="0"/>
          </a:p>
          <a:p>
            <a:pPr>
              <a:buNone/>
            </a:pP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38" y="2214554"/>
            <a:ext cx="7072362" cy="25717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072074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“报名信息批量导入”菜单，点击“选择文件”按钮找到完成的考生信息表，选择导入方式后点击“上传”按钮进行导入（模式“删除库本报名校所有报名记录”加工删除之前所有报考信息；模式“追加记录”将保留之前导入信息并追加新信息），请注意省校如果已经上报全省数据后将不能进行该操作！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57224" y="3000372"/>
            <a:ext cx="150019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平衡">
  <a:themeElements>
    <a:clrScheme name="平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平衡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平衡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68</TotalTime>
  <Words>722</Words>
  <PresentationFormat>全屏显示(4:3)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平衡</vt:lpstr>
      <vt:lpstr>国家开放大学学位外语考试报名 系统使用指南</vt:lpstr>
      <vt:lpstr>国开学位外语报考流程</vt:lpstr>
      <vt:lpstr>学位外语考试报名系统</vt:lpstr>
      <vt:lpstr>报名前数据准备</vt:lpstr>
      <vt:lpstr>考生信息表</vt:lpstr>
      <vt:lpstr>考生电子照片</vt:lpstr>
      <vt:lpstr>报名操作流程</vt:lpstr>
      <vt:lpstr>报名操作流程</vt:lpstr>
      <vt:lpstr>报名操作流程</vt:lpstr>
      <vt:lpstr>报名操作流程</vt:lpstr>
      <vt:lpstr>报名操作流程</vt:lpstr>
      <vt:lpstr>报名操作流程</vt:lpstr>
      <vt:lpstr>报名操作流程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国家开放大学学位外语考试报名 系统使用指南</dc:title>
  <dc:creator>luox</dc:creator>
  <cp:lastModifiedBy>罗翔</cp:lastModifiedBy>
  <cp:revision>22</cp:revision>
  <dcterms:created xsi:type="dcterms:W3CDTF">2019-09-19T07:29:23Z</dcterms:created>
  <dcterms:modified xsi:type="dcterms:W3CDTF">2019-09-19T09:01:30Z</dcterms:modified>
</cp:coreProperties>
</file>